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38F19-4D9F-44F8-AB73-3EEB9FAD3EBB}" v="3" dt="2026-06-24T21:49:18.4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97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03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21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59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86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8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80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58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75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226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38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9F786A-8CAB-4120-B702-2E7C7AA03FEB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ADBAC1-0055-4632-8D55-6268CFBD0B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3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8804FE-9D35-DA91-E54E-0AC9F1203D3D}"/>
              </a:ext>
            </a:extLst>
          </p:cNvPr>
          <p:cNvSpPr txBox="1"/>
          <p:nvPr/>
        </p:nvSpPr>
        <p:spPr>
          <a:xfrm>
            <a:off x="242886" y="214312"/>
            <a:ext cx="6357938" cy="9415461"/>
          </a:xfrm>
          <a:prstGeom prst="rect">
            <a:avLst/>
          </a:prstGeom>
          <a:noFill/>
          <a:ln w="203200" cmpd="tri">
            <a:solidFill>
              <a:schemeClr val="accent5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6357938"/>
                      <a:gd name="csY0" fmla="*/ 0 h 9415461"/>
                      <a:gd name="csX1" fmla="*/ 6357938 w 6357938"/>
                      <a:gd name="csY1" fmla="*/ 0 h 9415461"/>
                      <a:gd name="csX2" fmla="*/ 6357938 w 6357938"/>
                      <a:gd name="csY2" fmla="*/ 9415461 h 9415461"/>
                      <a:gd name="csX3" fmla="*/ 0 w 6357938"/>
                      <a:gd name="csY3" fmla="*/ 9415461 h 9415461"/>
                      <a:gd name="csX4" fmla="*/ 0 w 6357938"/>
                      <a:gd name="csY4" fmla="*/ 0 h 9415461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6357938" h="9415461" extrusionOk="0">
                        <a:moveTo>
                          <a:pt x="0" y="0"/>
                        </a:moveTo>
                        <a:cubicBezTo>
                          <a:pt x="820480" y="118645"/>
                          <a:pt x="4462784" y="116012"/>
                          <a:pt x="6357938" y="0"/>
                        </a:cubicBezTo>
                        <a:cubicBezTo>
                          <a:pt x="6225056" y="1355790"/>
                          <a:pt x="6442889" y="8079869"/>
                          <a:pt x="6357938" y="9415461"/>
                        </a:cubicBezTo>
                        <a:cubicBezTo>
                          <a:pt x="5011994" y="9550061"/>
                          <a:pt x="815599" y="9258265"/>
                          <a:pt x="0" y="9415461"/>
                        </a:cubicBezTo>
                        <a:cubicBezTo>
                          <a:pt x="-20187" y="7707551"/>
                          <a:pt x="-152480" y="16781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endParaRPr lang="en-GB" sz="1463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887459-3875-2FC2-129B-CD179E732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43" y="2071008"/>
            <a:ext cx="2174921" cy="23083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CDCA153-8CB4-8268-9484-FF15E4FEB02F}"/>
              </a:ext>
            </a:extLst>
          </p:cNvPr>
          <p:cNvSpPr txBox="1"/>
          <p:nvPr/>
        </p:nvSpPr>
        <p:spPr>
          <a:xfrm>
            <a:off x="286373" y="547106"/>
            <a:ext cx="63579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500" b="1" dirty="0">
                <a:solidFill>
                  <a:schemeClr val="accent5"/>
                </a:solidFill>
                <a:latin typeface="Tempus Sans ITC" panose="04020404030D07020202" pitchFamily="82" charset="0"/>
              </a:rPr>
              <a:t>Yorkshire Association</a:t>
            </a:r>
          </a:p>
          <a:p>
            <a:pPr algn="ctr"/>
            <a:r>
              <a:rPr lang="en-GB" sz="4500" b="1" dirty="0">
                <a:solidFill>
                  <a:schemeClr val="accent5"/>
                </a:solidFill>
                <a:latin typeface="Tempus Sans ITC" panose="04020404030D07020202" pitchFamily="82" charset="0"/>
              </a:rPr>
              <a:t> 150</a:t>
            </a:r>
            <a:r>
              <a:rPr lang="en-GB" sz="4500" b="1" baseline="30000" dirty="0">
                <a:solidFill>
                  <a:schemeClr val="accent5"/>
                </a:solidFill>
                <a:latin typeface="Tempus Sans ITC" panose="04020404030D07020202" pitchFamily="82" charset="0"/>
              </a:rPr>
              <a:t>th</a:t>
            </a:r>
            <a:r>
              <a:rPr lang="en-GB" sz="4500" b="1" dirty="0">
                <a:solidFill>
                  <a:schemeClr val="accent5"/>
                </a:solidFill>
                <a:latin typeface="Tempus Sans ITC" panose="04020404030D07020202" pitchFamily="82" charset="0"/>
              </a:rPr>
              <a:t> Anniversary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5D173D-083B-77A7-762B-D9BB6AE2B365}"/>
              </a:ext>
            </a:extLst>
          </p:cNvPr>
          <p:cNvSpPr txBox="1"/>
          <p:nvPr/>
        </p:nvSpPr>
        <p:spPr>
          <a:xfrm>
            <a:off x="418311" y="4877070"/>
            <a:ext cx="60940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Tempus Sans ITC" panose="04020404030D07020202" pitchFamily="82" charset="0"/>
              </a:rPr>
              <a:t>this is to certify that </a:t>
            </a:r>
          </a:p>
          <a:p>
            <a:pPr algn="ctr"/>
            <a:endParaRPr lang="en-GB" sz="2400" dirty="0">
              <a:latin typeface="Tempus Sans ITC" panose="04020404030D07020202" pitchFamily="82" charset="0"/>
            </a:endParaRPr>
          </a:p>
          <a:p>
            <a:pPr algn="ctr"/>
            <a:r>
              <a:rPr lang="en-GB" sz="2400" dirty="0">
                <a:latin typeface="Tempus Sans ITC" panose="04020404030D07020202" pitchFamily="82" charset="0"/>
              </a:rPr>
              <a:t>___________________________________</a:t>
            </a:r>
          </a:p>
          <a:p>
            <a:pPr algn="ctr"/>
            <a:endParaRPr lang="en-GB" sz="2400" b="1" dirty="0">
              <a:latin typeface="Tempus Sans ITC" panose="04020404030D07020202" pitchFamily="82" charset="0"/>
            </a:endParaRPr>
          </a:p>
          <a:p>
            <a:pPr algn="ctr"/>
            <a:r>
              <a:rPr lang="en-GB" sz="2400" b="1" dirty="0">
                <a:latin typeface="Tempus Sans ITC" panose="04020404030D07020202" pitchFamily="82" charset="0"/>
              </a:rPr>
              <a:t>rang as part of the Yorkshire Association </a:t>
            </a:r>
          </a:p>
          <a:p>
            <a:pPr algn="ctr"/>
            <a:r>
              <a:rPr lang="en-GB" sz="2400" b="1" dirty="0">
                <a:latin typeface="Tempus Sans ITC" panose="04020404030D07020202" pitchFamily="82" charset="0"/>
              </a:rPr>
              <a:t>150</a:t>
            </a:r>
            <a:r>
              <a:rPr lang="en-GB" sz="2400" b="1" baseline="30000" dirty="0">
                <a:latin typeface="Tempus Sans ITC" panose="04020404030D07020202" pitchFamily="82" charset="0"/>
              </a:rPr>
              <a:t>th</a:t>
            </a:r>
            <a:r>
              <a:rPr lang="en-GB" sz="2400" b="1" dirty="0">
                <a:latin typeface="Tempus Sans ITC" panose="04020404030D07020202" pitchFamily="82" charset="0"/>
              </a:rPr>
              <a:t> Anniversary celebrations. </a:t>
            </a:r>
            <a:endParaRPr lang="en-GB" sz="2000" b="1" dirty="0">
              <a:latin typeface="Tempus Sans ITC" panose="04020404030D07020202" pitchFamily="8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504F2-FC58-6F97-4EC1-34D644706137}"/>
              </a:ext>
            </a:extLst>
          </p:cNvPr>
          <p:cNvSpPr txBox="1"/>
          <p:nvPr/>
        </p:nvSpPr>
        <p:spPr>
          <a:xfrm>
            <a:off x="371513" y="8408680"/>
            <a:ext cx="2395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36648E"/>
                </a:solidFill>
                <a:latin typeface="Lucida Handwriting" panose="03010101010101010101" pitchFamily="66" charset="0"/>
                <a:ea typeface="Segoe UI Black" panose="020B0A02040204020203" pitchFamily="34" charset="0"/>
                <a:cs typeface="Arial" panose="020B0604020202020204" pitchFamily="34" charset="0"/>
              </a:rPr>
              <a:t>Andrew J Slade</a:t>
            </a:r>
            <a:r>
              <a:rPr lang="en-GB" sz="1600" dirty="0">
                <a:solidFill>
                  <a:srgbClr val="36648E"/>
                </a:solidFill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  <a:t>..</a:t>
            </a:r>
            <a:br>
              <a:rPr lang="en-GB" sz="1600" dirty="0"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  <a:t>President</a:t>
            </a:r>
          </a:p>
        </p:txBody>
      </p:sp>
      <p:pic>
        <p:nvPicPr>
          <p:cNvPr id="4" name="Image1">
            <a:extLst>
              <a:ext uri="{FF2B5EF4-FFF2-40B4-BE49-F238E27FC236}">
                <a16:creationId xmlns:a16="http://schemas.microsoft.com/office/drawing/2014/main" id="{B3581728-DDCA-8A43-8EBB-CDF21CC9B9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51" t="3505" r="7205" b="3529"/>
          <a:stretch>
            <a:fillRect/>
          </a:stretch>
        </p:blipFill>
        <p:spPr bwMode="auto">
          <a:xfrm>
            <a:off x="2766531" y="8045906"/>
            <a:ext cx="1324938" cy="1310324"/>
          </a:xfrm>
          <a:prstGeom prst="ellipse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9737A8-B280-D188-738E-153B82E37ADD}"/>
              </a:ext>
            </a:extLst>
          </p:cNvPr>
          <p:cNvSpPr txBox="1"/>
          <p:nvPr/>
        </p:nvSpPr>
        <p:spPr>
          <a:xfrm>
            <a:off x="3964040" y="8408679"/>
            <a:ext cx="2395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36648E"/>
                </a:solidFill>
                <a:latin typeface="Lucida Handwriting" panose="03010101010101010101" pitchFamily="66" charset="0"/>
                <a:ea typeface="Segoe UI Black" panose="020B0A02040204020203" pitchFamily="34" charset="0"/>
                <a:cs typeface="Arial" panose="020B0604020202020204" pitchFamily="34" charset="0"/>
              </a:rPr>
              <a:t>Simon Plows</a:t>
            </a:r>
            <a:r>
              <a:rPr lang="en-GB" sz="1600" dirty="0">
                <a:solidFill>
                  <a:srgbClr val="36648E"/>
                </a:solidFill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  <a:t>..</a:t>
            </a:r>
            <a:br>
              <a:rPr lang="en-GB" sz="1600" dirty="0"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</a:br>
            <a:r>
              <a:rPr lang="en-GB" sz="1600" dirty="0">
                <a:latin typeface="Tempus Sans ITC" panose="04020404030D07020202" pitchFamily="82" charset="0"/>
                <a:ea typeface="Segoe UI Black" panose="020B0A02040204020203" pitchFamily="34" charset="0"/>
                <a:cs typeface="Arial" panose="020B0604020202020204" pitchFamily="34" charset="0"/>
              </a:rPr>
              <a:t>Secretary</a:t>
            </a:r>
          </a:p>
        </p:txBody>
      </p:sp>
    </p:spTree>
    <p:extLst>
      <p:ext uri="{BB962C8B-B14F-4D97-AF65-F5344CB8AC3E}">
        <p14:creationId xmlns:p14="http://schemas.microsoft.com/office/powerpoint/2010/main" val="1720629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6505</TotalTime>
  <Words>33</Words>
  <Application>Microsoft Office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Lucida Handwriting</vt:lpstr>
      <vt:lpstr>Tempus Sans ITC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Welch</dc:creator>
  <cp:lastModifiedBy>Susan Welch</cp:lastModifiedBy>
  <cp:revision>4</cp:revision>
  <dcterms:created xsi:type="dcterms:W3CDTF">2026-01-30T19:49:20Z</dcterms:created>
  <dcterms:modified xsi:type="dcterms:W3CDTF">2026-06-24T21:51:48Z</dcterms:modified>
</cp:coreProperties>
</file>